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8" r:id="rId5"/>
    <p:sldId id="269" r:id="rId6"/>
    <p:sldId id="276" r:id="rId7"/>
    <p:sldId id="270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382C"/>
    <a:srgbClr val="29166F"/>
    <a:srgbClr val="F64C02"/>
    <a:srgbClr val="2A1772"/>
    <a:srgbClr val="2A186E"/>
    <a:srgbClr val="287CE2"/>
    <a:srgbClr val="D3211C"/>
    <a:srgbClr val="1E53A2"/>
    <a:srgbClr val="E02317"/>
    <a:srgbClr val="790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9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06-08-2024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10" name="L-Shape 9"/>
          <p:cNvSpPr/>
          <p:nvPr userDrawn="1"/>
        </p:nvSpPr>
        <p:spPr>
          <a:xfrm>
            <a:off x="0" y="1847334"/>
            <a:ext cx="528639" cy="5010666"/>
          </a:xfrm>
          <a:prstGeom prst="corner">
            <a:avLst/>
          </a:prstGeom>
          <a:solidFill>
            <a:srgbClr val="287C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L-Shape 10"/>
          <p:cNvSpPr/>
          <p:nvPr userDrawn="1"/>
        </p:nvSpPr>
        <p:spPr>
          <a:xfrm rot="10800000" flipH="1">
            <a:off x="-1" y="0"/>
            <a:ext cx="528639" cy="5010666"/>
          </a:xfrm>
          <a:prstGeom prst="corner">
            <a:avLst/>
          </a:prstGeom>
          <a:solidFill>
            <a:srgbClr val="287C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hteck"/>
          <p:cNvSpPr/>
          <p:nvPr userDrawn="1"/>
        </p:nvSpPr>
        <p:spPr>
          <a:xfrm>
            <a:off x="246888" y="0"/>
            <a:ext cx="3177308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>
              <a:lnSpc>
                <a:spcPct val="100000"/>
              </a:lnSpc>
              <a:defRPr sz="3000" baseline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295414" y="2799465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chemeClr val="tx1">
                  <a:lumMod val="95000"/>
                  <a:lumOff val="5000"/>
                </a:schemeClr>
              </a:solidFill>
              <a:latin typeface="Lucida Console" panose="020B0609040504020204" pitchFamily="49" charset="0"/>
            </a:endParaRPr>
          </a:p>
        </p:txBody>
      </p:sp>
      <p:pic>
        <p:nvPicPr>
          <p:cNvPr id="3" name="Picture 2" descr="A logo of a person sitting in a lotus position&#10;&#10;Description automatically generated">
            <a:extLst>
              <a:ext uri="{FF2B5EF4-FFF2-40B4-BE49-F238E27FC236}">
                <a16:creationId xmlns:a16="http://schemas.microsoft.com/office/drawing/2014/main" id="{1C646E19-F3F4-5993-DD77-5AB8BBA64D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850" y="2117715"/>
            <a:ext cx="2801564" cy="310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186284" y="418665"/>
            <a:ext cx="4167350" cy="686803"/>
            <a:chOff x="6455844" y="2546168"/>
            <a:chExt cx="921572" cy="94830"/>
          </a:xfrm>
          <a:solidFill>
            <a:srgbClr val="E02317"/>
          </a:solidFill>
        </p:grpSpPr>
        <p:sp>
          <p:nvSpPr>
            <p:cNvPr id="5" name="Rounded Rectangle 4"/>
            <p:cNvSpPr/>
            <p:nvPr/>
          </p:nvSpPr>
          <p:spPr>
            <a:xfrm>
              <a:off x="6730543" y="2546168"/>
              <a:ext cx="646873" cy="9483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6455844" y="2546168"/>
              <a:ext cx="191810" cy="94830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gated entrance to a building&#10;&#10;Description automatically generated">
            <a:extLst>
              <a:ext uri="{FF2B5EF4-FFF2-40B4-BE49-F238E27FC236}">
                <a16:creationId xmlns:a16="http://schemas.microsoft.com/office/drawing/2014/main" id="{817E919E-4F16-C619-2B8E-E610CF2CD4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4395"/>
            <a:ext cx="12192000" cy="5183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 userDrawn="1"/>
        </p:nvSpPr>
        <p:spPr>
          <a:xfrm>
            <a:off x="4940788" y="3219650"/>
            <a:ext cx="23104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Bahnschrift" panose="020B0502040204020203" pitchFamily="34" charset="0"/>
              </a:rPr>
              <a:t>In association with</a:t>
            </a:r>
          </a:p>
        </p:txBody>
      </p:sp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2995482" y="4798439"/>
            <a:ext cx="6151880" cy="612962"/>
          </a:xfrm>
        </p:spPr>
        <p:txBody>
          <a:bodyPr>
            <a:noAutofit/>
          </a:bodyPr>
          <a:lstStyle>
            <a:lvl1pPr algn="ctr">
              <a:defRPr sz="2800" b="1">
                <a:latin typeface="Bahnschrift" panose="020B0502040204020203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4679053" y="2677146"/>
            <a:ext cx="2784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rtl="0" eaLnBrk="1" latinLnBrk="0" hangingPunct="1"/>
            <a:r>
              <a:rPr lang="en-IN" sz="2400" b="1" i="0" dirty="0">
                <a:solidFill>
                  <a:schemeClr val="tx1"/>
                </a:solidFill>
                <a:effectLst/>
                <a:latin typeface="Trebuchet MS" panose="020B0703020202090204" pitchFamily="34" charset="0"/>
              </a:rPr>
              <a:t>(</a:t>
            </a:r>
            <a:r>
              <a:rPr lang="en-IN" sz="2800" b="1" i="0" kern="1200" dirty="0">
                <a:solidFill>
                  <a:schemeClr val="tx1"/>
                </a:solidFill>
                <a:effectLst/>
                <a:latin typeface="Trebuchet MS" panose="020B0703020202090204" pitchFamily="34" charset="0"/>
                <a:ea typeface="+mn-ea"/>
                <a:cs typeface="+mn-cs"/>
              </a:rPr>
              <a:t>SSITCON-2024</a:t>
            </a:r>
            <a:r>
              <a:rPr lang="en-IN" sz="2400" b="1" i="0" dirty="0">
                <a:solidFill>
                  <a:schemeClr val="tx1"/>
                </a:solidFill>
                <a:effectLst/>
                <a:latin typeface="Trebuchet MS" panose="020B0703020202090204" pitchFamily="34" charset="0"/>
              </a:rPr>
              <a:t>)</a:t>
            </a:r>
            <a:endParaRPr lang="en-US" sz="2400" b="0" i="0" kern="1200" dirty="0">
              <a:solidFill>
                <a:schemeClr val="tx1"/>
              </a:solidFill>
              <a:effectLst/>
              <a:latin typeface="Trebuchet MS" panose="020B0703020202090204" pitchFamily="34" charset="0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-313850" y="1674395"/>
            <a:ext cx="128197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2800" b="1" i="0" dirty="0">
                <a:solidFill>
                  <a:srgbClr val="F64C02"/>
                </a:solidFill>
                <a:effectLst/>
                <a:latin typeface="Trebuchet MS" panose="020B0703020202090204" pitchFamily="34" charset="0"/>
              </a:rPr>
              <a:t>International Conference on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000" b="1" i="0" dirty="0">
                <a:solidFill>
                  <a:srgbClr val="F64C02"/>
                </a:solidFill>
                <a:effectLst/>
                <a:latin typeface="Trebuchet MS" panose="020B0703020202090204" pitchFamily="34" charset="0"/>
              </a:rPr>
              <a:t>Software, Systems and Information Technology</a:t>
            </a:r>
            <a:endParaRPr lang="en-US" sz="4000" b="0" i="0" kern="1200" dirty="0">
              <a:solidFill>
                <a:srgbClr val="F64C02"/>
              </a:solidFill>
              <a:effectLst/>
              <a:latin typeface="Trebuchet MS" panose="020B0703020202090204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D6325E-36A9-0BA8-9E82-31D563E77CA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935" y="3554775"/>
            <a:ext cx="2934971" cy="631994"/>
          </a:xfrm>
          <a:prstGeom prst="rect">
            <a:avLst/>
          </a:prstGeom>
        </p:spPr>
      </p:pic>
      <p:pic>
        <p:nvPicPr>
          <p:cNvPr id="3" name="Google Shape;85;p1">
            <a:extLst>
              <a:ext uri="{FF2B5EF4-FFF2-40B4-BE49-F238E27FC236}">
                <a16:creationId xmlns:a16="http://schemas.microsoft.com/office/drawing/2014/main" id="{F28C037D-BE89-5130-562B-4DDC678C5776}"/>
              </a:ext>
            </a:extLst>
          </p:cNvPr>
          <p:cNvPicPr preferRelativeResize="0"/>
          <p:nvPr userDrawn="1"/>
        </p:nvPicPr>
        <p:blipFill rotWithShape="1">
          <a:blip r:embed="rId5">
            <a:alphaModFix/>
          </a:blip>
          <a:srcRect/>
          <a:stretch/>
        </p:blipFill>
        <p:spPr>
          <a:xfrm>
            <a:off x="30481" y="0"/>
            <a:ext cx="1026592" cy="1063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86;p1" descr="C:\Users\Srinidhi\Desktop\Sri_Siddhartha_Academy_of_Higher_Education_Universtiy_SSAHE_SSU_Logo_Tumkur.jpg">
            <a:extLst>
              <a:ext uri="{FF2B5EF4-FFF2-40B4-BE49-F238E27FC236}">
                <a16:creationId xmlns:a16="http://schemas.microsoft.com/office/drawing/2014/main" id="{700F306B-20B8-E3CC-61DE-271747986EC6}"/>
              </a:ext>
            </a:extLst>
          </p:cNvPr>
          <p:cNvPicPr preferRelativeResize="0"/>
          <p:nvPr userDrawn="1"/>
        </p:nvPicPr>
        <p:blipFill rotWithShape="1">
          <a:blip r:embed="rId6">
            <a:alphaModFix/>
          </a:blip>
          <a:srcRect/>
          <a:stretch/>
        </p:blipFill>
        <p:spPr>
          <a:xfrm>
            <a:off x="11021790" y="37233"/>
            <a:ext cx="1104900" cy="11049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1;p1">
            <a:extLst>
              <a:ext uri="{FF2B5EF4-FFF2-40B4-BE49-F238E27FC236}">
                <a16:creationId xmlns:a16="http://schemas.microsoft.com/office/drawing/2014/main" id="{CD493B0A-EFBA-EB73-7E9F-89C06AAB7046}"/>
              </a:ext>
            </a:extLst>
          </p:cNvPr>
          <p:cNvSpPr/>
          <p:nvPr userDrawn="1"/>
        </p:nvSpPr>
        <p:spPr>
          <a:xfrm>
            <a:off x="2217420" y="1169913"/>
            <a:ext cx="778764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 b="1" i="0" u="none" strike="noStrike" cap="none" dirty="0">
                <a:solidFill>
                  <a:srgbClr val="414141"/>
                </a:solidFill>
                <a:latin typeface="Open Sans"/>
                <a:ea typeface="Open Sans"/>
                <a:cs typeface="Open Sans"/>
                <a:sym typeface="Open Sans"/>
              </a:rPr>
              <a:t>Department of Computer Science and Engineering</a:t>
            </a:r>
            <a:endParaRPr sz="1800" b="0" i="0" u="none" strike="noStrike" cap="none" dirty="0">
              <a:solidFill>
                <a:srgbClr val="41414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" name="Google Shape;92;p1">
            <a:extLst>
              <a:ext uri="{FF2B5EF4-FFF2-40B4-BE49-F238E27FC236}">
                <a16:creationId xmlns:a16="http://schemas.microsoft.com/office/drawing/2014/main" id="{94F269EE-9E97-2041-A147-EC0A33016325}"/>
              </a:ext>
            </a:extLst>
          </p:cNvPr>
          <p:cNvSpPr/>
          <p:nvPr userDrawn="1"/>
        </p:nvSpPr>
        <p:spPr>
          <a:xfrm>
            <a:off x="2639868" y="94456"/>
            <a:ext cx="6738274" cy="1031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Sri Siddhartha Institute of Technology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(A Constituent College of Sri Siddhartha Academy of Higher Education,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Tumakuru</a:t>
            </a:r>
            <a:r>
              <a:rPr lang="en-IN" sz="1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Approved by AICTE, Accredited by NAAC with ‘A+’ Grade)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Maraluru</a:t>
            </a:r>
            <a:r>
              <a:rPr lang="en-IN" sz="11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Tumakuru-572105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457200" y="1070089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415538" y="395211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78A1F1-CBBD-47A1-82EA-1030C26C4705}"/>
              </a:ext>
            </a:extLst>
          </p:cNvPr>
          <p:cNvSpPr/>
          <p:nvPr userDrawn="1"/>
        </p:nvSpPr>
        <p:spPr>
          <a:xfrm>
            <a:off x="-28136" y="395211"/>
            <a:ext cx="1304389" cy="671512"/>
          </a:xfrm>
          <a:prstGeom prst="rect">
            <a:avLst/>
          </a:prstGeom>
          <a:solidFill>
            <a:srgbClr val="291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highlight>
                <a:srgbClr val="00FFFF"/>
              </a:highlight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25E78E-99E2-4F3C-A2D5-1E24ABBD1D9F}"/>
              </a:ext>
            </a:extLst>
          </p:cNvPr>
          <p:cNvSpPr/>
          <p:nvPr userDrawn="1"/>
        </p:nvSpPr>
        <p:spPr>
          <a:xfrm>
            <a:off x="9199418" y="6454206"/>
            <a:ext cx="2992582" cy="166254"/>
          </a:xfrm>
          <a:prstGeom prst="rect">
            <a:avLst/>
          </a:prstGeom>
          <a:solidFill>
            <a:srgbClr val="DF3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Oval 2"/>
          <p:cNvSpPr/>
          <p:nvPr userDrawn="1"/>
        </p:nvSpPr>
        <p:spPr>
          <a:xfrm>
            <a:off x="8918917" y="6454206"/>
            <a:ext cx="168812" cy="180999"/>
          </a:xfrm>
          <a:prstGeom prst="ellipse">
            <a:avLst/>
          </a:prstGeom>
          <a:solidFill>
            <a:srgbClr val="2916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-28136" y="395211"/>
            <a:ext cx="168812" cy="671512"/>
          </a:xfrm>
          <a:prstGeom prst="rect">
            <a:avLst/>
          </a:prstGeom>
          <a:solidFill>
            <a:srgbClr val="DF38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ogo of a person sitting in a lotus position&#10;&#10;Description automatically generated">
            <a:extLst>
              <a:ext uri="{FF2B5EF4-FFF2-40B4-BE49-F238E27FC236}">
                <a16:creationId xmlns:a16="http://schemas.microsoft.com/office/drawing/2014/main" id="{08585F67-BEA7-29E5-B1E1-C76113434A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709" y="353383"/>
            <a:ext cx="1289296" cy="142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06-08-2024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06-08-2024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1CE78FF-5A03-42E2-9DBB-94BE38E96550}"/>
              </a:ext>
            </a:extLst>
          </p:cNvPr>
          <p:cNvSpPr/>
          <p:nvPr userDrawn="1"/>
        </p:nvSpPr>
        <p:spPr>
          <a:xfrm>
            <a:off x="8569123" y="1131715"/>
            <a:ext cx="1230923" cy="1225227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A1919AC-F06D-418B-8EA9-668C91A8783B}"/>
              </a:ext>
            </a:extLst>
          </p:cNvPr>
          <p:cNvSpPr/>
          <p:nvPr userDrawn="1"/>
        </p:nvSpPr>
        <p:spPr>
          <a:xfrm>
            <a:off x="8569123" y="3987628"/>
            <a:ext cx="1230923" cy="1225227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8651628" y="3015651"/>
            <a:ext cx="471856" cy="469673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1CC0C75-27B9-49DC-A586-FE9CB6793E79}"/>
              </a:ext>
            </a:extLst>
          </p:cNvPr>
          <p:cNvSpPr/>
          <p:nvPr userDrawn="1"/>
        </p:nvSpPr>
        <p:spPr>
          <a:xfrm>
            <a:off x="10682652" y="465794"/>
            <a:ext cx="471856" cy="471856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FC0C3AB-663F-4418-B7BB-78A54BD23B77}"/>
              </a:ext>
            </a:extLst>
          </p:cNvPr>
          <p:cNvSpPr/>
          <p:nvPr userDrawn="1"/>
        </p:nvSpPr>
        <p:spPr>
          <a:xfrm>
            <a:off x="9906000" y="2108581"/>
            <a:ext cx="2286000" cy="2275418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413" y="1939171"/>
            <a:ext cx="7804281" cy="3568564"/>
          </a:xfrm>
          <a:prstGeom prst="rect">
            <a:avLst/>
          </a:prstGeom>
        </p:spPr>
      </p:pic>
      <p:pic>
        <p:nvPicPr>
          <p:cNvPr id="5" name="Picture 4" descr="A logo of a person sitting in a lotus position&#10;&#10;Description automatically generated">
            <a:extLst>
              <a:ext uri="{FF2B5EF4-FFF2-40B4-BE49-F238E27FC236}">
                <a16:creationId xmlns:a16="http://schemas.microsoft.com/office/drawing/2014/main" id="{A1B87362-F4E6-EF0B-AD69-E3650F8D21C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36" y="465794"/>
            <a:ext cx="15494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6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06-08-2024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06-08-2024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22777" y="4743848"/>
            <a:ext cx="6151880" cy="612962"/>
          </a:xfrm>
        </p:spPr>
        <p:txBody>
          <a:bodyPr/>
          <a:lstStyle/>
          <a:p>
            <a:r>
              <a:rPr lang="en-US" sz="3600" dirty="0"/>
              <a:t>Paper Title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3022777" y="5520583"/>
            <a:ext cx="71003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b="1" dirty="0">
              <a:latin typeface="Lucida Console" panose="020B0609040504020204" pitchFamily="49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73081" y="699578"/>
            <a:ext cx="198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822529" y="1309859"/>
            <a:ext cx="2661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834886" y="1959334"/>
            <a:ext cx="36837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822529" y="2553082"/>
            <a:ext cx="38884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837382" y="3222645"/>
            <a:ext cx="2864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22529" y="3886034"/>
            <a:ext cx="53643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73081" y="4516402"/>
            <a:ext cx="4502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73787" y="5145790"/>
            <a:ext cx="2250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885039" y="5833978"/>
            <a:ext cx="2495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b="1" dirty="0">
                <a:latin typeface="Bahnschrift SemiBold" panose="020B0502040204020203" pitchFamily="34" charset="0"/>
                <a:ea typeface="Malgun Gothic" panose="020B0503020000020004" pitchFamily="34" charset="-127"/>
              </a:rPr>
              <a:t>References</a:t>
            </a:r>
            <a:endParaRPr lang="en-US" sz="2800" b="1" dirty="0">
              <a:latin typeface="Bahnschrift SemiBold" panose="020B0502040204020203" pitchFamily="34" charset="0"/>
              <a:ea typeface="Malgun Gothic" panose="020B0503020000020004" pitchFamily="34" charset="-127"/>
            </a:endParaRP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321101" y="2678991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rgbClr val="2A186E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359852" y="470540"/>
            <a:ext cx="5659437" cy="57244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99223" y="423550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52868" y="380687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Literature 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01750" y="423550"/>
            <a:ext cx="5701030" cy="6051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Problem 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01433" y="456253"/>
            <a:ext cx="3849687" cy="586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Proposed 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21118" y="421645"/>
            <a:ext cx="8544777" cy="66420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Methodology &amp;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05560" y="427678"/>
            <a:ext cx="6725920" cy="58673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Results &amp; Discussions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10954" y="492974"/>
            <a:ext cx="3077527" cy="51429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22388" y="437838"/>
            <a:ext cx="5659437" cy="57657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530</TotalTime>
  <Words>53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Bahnschrift</vt:lpstr>
      <vt:lpstr>Bahnschrift SemiBold</vt:lpstr>
      <vt:lpstr>Calibri</vt:lpstr>
      <vt:lpstr>Calibri Light</vt:lpstr>
      <vt:lpstr>Lucida Console</vt:lpstr>
      <vt:lpstr>Open Sans</vt:lpstr>
      <vt:lpstr>Sitka Small</vt:lpstr>
      <vt:lpstr>Trebuchet MS</vt:lpstr>
      <vt:lpstr>Office Theme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46</cp:revision>
  <dcterms:created xsi:type="dcterms:W3CDTF">2020-06-22T11:06:50Z</dcterms:created>
  <dcterms:modified xsi:type="dcterms:W3CDTF">2024-08-06T09:43:16Z</dcterms:modified>
</cp:coreProperties>
</file>